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73" r:id="rId11"/>
    <p:sldId id="266" r:id="rId12"/>
    <p:sldId id="267" r:id="rId13"/>
    <p:sldId id="268" r:id="rId14"/>
    <p:sldId id="269" r:id="rId15"/>
    <p:sldId id="270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18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0DDF5-B78D-494D-B4AC-5A3CD99304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AAD247-6DED-4129-BB1C-54AB10443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D6019-6BF3-4DA1-8E92-A35E804A4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A26FE-C570-4419-AE9D-5026D3D74045}" type="datetimeFigureOut">
              <a:rPr lang="en-IN" smtClean="0"/>
              <a:t>04-07-2023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670B42-2CC7-43CC-9DC6-50C3B3852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C03131-FCF1-4FD5-81A1-5C4A8B43E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0EC91-36FA-409B-9F2C-17C83E487E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0689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3424A-D4BA-4DCA-8EDE-A3E3FA097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AE0FB2-89D2-4CD3-B311-BA13EBFE30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7E1399-F87D-42CE-B215-C908C7F89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A26FE-C570-4419-AE9D-5026D3D74045}" type="datetimeFigureOut">
              <a:rPr lang="en-IN" smtClean="0"/>
              <a:t>04-07-2023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E54D8-4898-4EDA-9822-DA3FFB655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1AD8BE-8C05-4BA7-A922-3C89B115F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0EC91-36FA-409B-9F2C-17C83E487E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5045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3582E3-5078-44E0-81D4-D51825A9C8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B51057-D2F0-4164-980C-A6D11DF42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A414AE-4C57-45BA-A004-F1832EC4D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A26FE-C570-4419-AE9D-5026D3D74045}" type="datetimeFigureOut">
              <a:rPr lang="en-IN" smtClean="0"/>
              <a:t>04-07-2023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CC0085-AC3C-475B-8E98-CDB077062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746DC6-AE1B-4F13-A99E-72AD7BFAB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0EC91-36FA-409B-9F2C-17C83E487E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929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58A5B-F347-40E2-B6D1-182F0C552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5F275-A992-444D-B06E-B5892B909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25E726-92B1-4BF0-B31A-6D61CB0A2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A26FE-C570-4419-AE9D-5026D3D74045}" type="datetimeFigureOut">
              <a:rPr lang="en-IN" smtClean="0"/>
              <a:t>04-07-2023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06D07F-FE9A-455B-BD84-6E35E9354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F5B616-FEAF-4AA1-BF4A-F76D7944D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0EC91-36FA-409B-9F2C-17C83E487E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089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E5771-ECEF-4F94-BD6E-BA109B1E0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850141-FB2A-424C-9351-3F6558B189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BCA7B2-90D0-4BB0-8B7D-ABF95DBD6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A26FE-C570-4419-AE9D-5026D3D74045}" type="datetimeFigureOut">
              <a:rPr lang="en-IN" smtClean="0"/>
              <a:t>04-07-2023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76E97-1FC3-4FA2-8C43-82C0163E8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4F0E16-B175-4D7A-9205-4C2BC6B9A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0EC91-36FA-409B-9F2C-17C83E487E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432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3A290-DD94-4FC3-BC7C-8FA410D85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26E99-1138-48FD-B270-7D9F1E0CFF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FA0866-FC4A-4353-BF24-401020999F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24DF64-E857-4366-8F20-D4F7C1B2A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A26FE-C570-4419-AE9D-5026D3D74045}" type="datetimeFigureOut">
              <a:rPr lang="en-IN" smtClean="0"/>
              <a:t>04-07-2023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81369E-33DE-44F1-914E-79104FC86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BDD795-E76C-435D-8D5A-B49F0D761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0EC91-36FA-409B-9F2C-17C83E487E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2173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6DE3A-8BA7-4C90-9AF2-674534AAA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7D0A27-CFA7-49D8-BF5D-40ED99054E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0283EA-3E85-463D-96C5-30E35F7E08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E8B727-115C-4E61-B5B5-68482270AE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E3EA8A-A483-4DFE-AA48-1293D4A4C1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102528-60CA-4E13-B00E-842B2D8E9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A26FE-C570-4419-AE9D-5026D3D74045}" type="datetimeFigureOut">
              <a:rPr lang="en-IN" smtClean="0"/>
              <a:t>04-07-2023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F01A02-F854-4C2E-9A67-C2E3AC030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B1619A-8B8D-4B74-85CC-065D3ED7D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0EC91-36FA-409B-9F2C-17C83E487E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7848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C8612-292B-4F73-9A5A-2F916558F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F4BF7A-6E53-4E47-839B-15275491A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A26FE-C570-4419-AE9D-5026D3D74045}" type="datetimeFigureOut">
              <a:rPr lang="en-IN" smtClean="0"/>
              <a:t>04-07-2023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92F59-D9B4-41A8-B912-99F1F4C43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1CFDCA-DD64-423E-8E2B-EF793A72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0EC91-36FA-409B-9F2C-17C83E487E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696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79330F-2BE2-41A4-91C3-9A42AE2C5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A26FE-C570-4419-AE9D-5026D3D74045}" type="datetimeFigureOut">
              <a:rPr lang="en-IN" smtClean="0"/>
              <a:t>04-07-2023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2F8769-44B4-4F77-884F-391BDFBDB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E019CA-EE74-419C-B414-420C7370A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0EC91-36FA-409B-9F2C-17C83E487E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8836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4F76D-6ED6-4C79-9B0E-3FBA4829C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4FDC8-9C96-470F-8361-7F7853B7D0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7C59DB-E40A-4064-B636-20EE27144E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D2BA9C-6D06-4ACE-B60D-48478B854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A26FE-C570-4419-AE9D-5026D3D74045}" type="datetimeFigureOut">
              <a:rPr lang="en-IN" smtClean="0"/>
              <a:t>04-07-2023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EBB5A9-8686-481C-915C-772299857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F8FC58-A1C6-4ECB-82D8-4588845AA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0EC91-36FA-409B-9F2C-17C83E487E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3309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9042A-BE11-4FFF-9749-29073093A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5C79E1-24A0-4D86-863F-2FAF94E244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982AA-F672-4A20-A671-FCBD1A697D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B721B3-C6F1-4D64-A146-F060E6959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A26FE-C570-4419-AE9D-5026D3D74045}" type="datetimeFigureOut">
              <a:rPr lang="en-IN" smtClean="0"/>
              <a:t>04-07-2023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EFA7EA-35E8-4312-B4C4-FC1779433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778271-EC60-460B-BE0F-059C953C8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0EC91-36FA-409B-9F2C-17C83E487E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9326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D39E20-4E52-4E58-96F9-F73D35F52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7C67F2-690B-448A-A29C-38C9B836F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457EF1-9011-4059-A593-74B567ED29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CA26FE-C570-4419-AE9D-5026D3D74045}" type="datetimeFigureOut">
              <a:rPr lang="en-IN" smtClean="0"/>
              <a:t>04-07-2023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3BF866-BB0D-4446-9859-A589C730FE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FACBF8-A0EB-4E1F-A669-6F957A34C6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10EC91-36FA-409B-9F2C-17C83E487E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6290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723E292F-1B38-46A5-94C0-328DF67D90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909434"/>
      </p:ext>
    </p:extLst>
  </p:cSld>
  <p:clrMapOvr>
    <a:masterClrMapping/>
  </p:clrMapOvr>
  <p:transition spd="slow">
    <p:comb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F0B854-F08B-44E4-8D16-FEF4E7FAEF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8" t="6862" r="8073" b="7759"/>
          <a:stretch/>
        </p:blipFill>
        <p:spPr>
          <a:xfrm>
            <a:off x="1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35405183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597457-AF31-41C9-8AA6-35834CFD98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481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6C0B22-46DD-44F6-94DC-8DDCC4B896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241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7C96D0A-20F7-479D-933E-F83ADB1584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43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21A344-7BA4-45C8-B7B0-13009E08B0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851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D57987-C1E6-438F-A8B0-D71D15B833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212027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5F92EC-BC2E-4D9D-A071-31F0D368AC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828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4123FC-CAF9-4317-AEE9-FEC1E09BE5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87499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740515-E052-4988-923D-BE7F4930EC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285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ABFCE8E-24D5-48E4-B5A9-3EC827E95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226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154145F-595F-4D32-9120-930232863A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9" t="6909" r="-181" b="7409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39659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B3A5F2-0AB7-402C-A7A9-AAEE81A86B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107711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631D585-02B3-4E81-B4E0-CAFC54DF45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05" t="7204" r="7891" b="8005"/>
          <a:stretch/>
        </p:blipFill>
        <p:spPr>
          <a:xfrm>
            <a:off x="0" y="0"/>
            <a:ext cx="12190476" cy="6857999"/>
          </a:xfrm>
        </p:spPr>
      </p:pic>
    </p:spTree>
    <p:extLst>
      <p:ext uri="{BB962C8B-B14F-4D97-AF65-F5344CB8AC3E}">
        <p14:creationId xmlns:p14="http://schemas.microsoft.com/office/powerpoint/2010/main" val="56951593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9AF88D7-E0BA-4F8C-8FFB-A6E1043541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3" t="7295" r="8334" b="8423"/>
          <a:stretch/>
        </p:blipFill>
        <p:spPr>
          <a:xfrm>
            <a:off x="1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552156252"/>
      </p:ext>
    </p:extLst>
  </p:cSld>
  <p:clrMapOvr>
    <a:masterClrMapping/>
  </p:clrMapOvr>
  <p:transition spd="slow">
    <p:wheel spokes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15C40E-2614-498C-8A8A-0732B6F4B6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4447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Araju Mulla (NCS)</dc:creator>
  <cp:lastModifiedBy>Araju Mulla (NCS)</cp:lastModifiedBy>
  <cp:revision>5</cp:revision>
  <dcterms:created xsi:type="dcterms:W3CDTF">2023-07-03T10:12:23Z</dcterms:created>
  <dcterms:modified xsi:type="dcterms:W3CDTF">2023-07-04T06:32:36Z</dcterms:modified>
</cp:coreProperties>
</file>